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48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Öznur Öztürk" userId="486e67ccdd2162e3" providerId="LiveId" clId="{EA36A9A1-254A-4504-A07D-4216CD77563E}"/>
    <pc:docChg chg="custSel modSld">
      <pc:chgData name="Öznur Öztürk" userId="486e67ccdd2162e3" providerId="LiveId" clId="{EA36A9A1-254A-4504-A07D-4216CD77563E}" dt="2023-03-16T08:43:57.561" v="49" actId="478"/>
      <pc:docMkLst>
        <pc:docMk/>
      </pc:docMkLst>
      <pc:sldChg chg="addSp delSp modSp mod">
        <pc:chgData name="Öznur Öztürk" userId="486e67ccdd2162e3" providerId="LiveId" clId="{EA36A9A1-254A-4504-A07D-4216CD77563E}" dt="2023-03-16T08:43:57.561" v="49" actId="478"/>
        <pc:sldMkLst>
          <pc:docMk/>
          <pc:sldMk cId="3042205475" sldId="256"/>
        </pc:sldMkLst>
        <pc:spChg chg="mod">
          <ac:chgData name="Öznur Öztürk" userId="486e67ccdd2162e3" providerId="LiveId" clId="{EA36A9A1-254A-4504-A07D-4216CD77563E}" dt="2023-03-16T08:33:35.631" v="21" actId="20577"/>
          <ac:spMkLst>
            <pc:docMk/>
            <pc:sldMk cId="3042205475" sldId="256"/>
            <ac:spMk id="2" creationId="{00000000-0000-0000-0000-000000000000}"/>
          </ac:spMkLst>
        </pc:spChg>
        <pc:spChg chg="mod">
          <ac:chgData name="Öznur Öztürk" userId="486e67ccdd2162e3" providerId="LiveId" clId="{EA36A9A1-254A-4504-A07D-4216CD77563E}" dt="2023-03-16T08:38:30.325" v="29" actId="1076"/>
          <ac:spMkLst>
            <pc:docMk/>
            <pc:sldMk cId="3042205475" sldId="256"/>
            <ac:spMk id="33" creationId="{0A465093-87DC-FA8B-2875-7C7325BBE7F9}"/>
          </ac:spMkLst>
        </pc:spChg>
        <pc:graphicFrameChg chg="del">
          <ac:chgData name="Öznur Öztürk" userId="486e67ccdd2162e3" providerId="LiveId" clId="{EA36A9A1-254A-4504-A07D-4216CD77563E}" dt="2023-03-11T21:06:28.335" v="0" actId="478"/>
          <ac:graphicFrameMkLst>
            <pc:docMk/>
            <pc:sldMk cId="3042205475" sldId="256"/>
            <ac:graphicFrameMk id="37" creationId="{E55FD7F0-97E5-D177-6677-12618AA0FDD8}"/>
          </ac:graphicFrameMkLst>
        </pc:graphicFrameChg>
        <pc:picChg chg="add del mod">
          <ac:chgData name="Öznur Öztürk" userId="486e67ccdd2162e3" providerId="LiveId" clId="{EA36A9A1-254A-4504-A07D-4216CD77563E}" dt="2023-03-16T08:43:57.561" v="49" actId="478"/>
          <ac:picMkLst>
            <pc:docMk/>
            <pc:sldMk cId="3042205475" sldId="256"/>
            <ac:picMk id="8" creationId="{29D981B9-ADFF-5A50-6F09-6E91B90AEEE2}"/>
          </ac:picMkLst>
        </pc:picChg>
        <pc:picChg chg="add mod">
          <ac:chgData name="Öznur Öztürk" userId="486e67ccdd2162e3" providerId="LiveId" clId="{EA36A9A1-254A-4504-A07D-4216CD77563E}" dt="2023-03-16T08:43:15.415" v="44" actId="1076"/>
          <ac:picMkLst>
            <pc:docMk/>
            <pc:sldMk cId="3042205475" sldId="256"/>
            <ac:picMk id="9" creationId="{B75534B0-AE08-5A51-54A2-8762CA75A0C1}"/>
          </ac:picMkLst>
        </pc:picChg>
        <pc:picChg chg="del mod">
          <ac:chgData name="Öznur Öztürk" userId="486e67ccdd2162e3" providerId="LiveId" clId="{EA36A9A1-254A-4504-A07D-4216CD77563E}" dt="2023-03-16T08:43:56.287" v="48" actId="478"/>
          <ac:picMkLst>
            <pc:docMk/>
            <pc:sldMk cId="3042205475" sldId="256"/>
            <ac:picMk id="13" creationId="{716143AD-4816-F580-FAD9-7B30F3AA1BB1}"/>
          </ac:picMkLst>
        </pc:picChg>
        <pc:picChg chg="mod">
          <ac:chgData name="Öznur Öztürk" userId="486e67ccdd2162e3" providerId="LiveId" clId="{EA36A9A1-254A-4504-A07D-4216CD77563E}" dt="2023-03-16T08:32:48.281" v="15" actId="1076"/>
          <ac:picMkLst>
            <pc:docMk/>
            <pc:sldMk cId="3042205475" sldId="256"/>
            <ac:picMk id="15" creationId="{7B3A9911-E57D-965D-261F-B105C96221A2}"/>
          </ac:picMkLst>
        </pc:picChg>
        <pc:picChg chg="add mod">
          <ac:chgData name="Öznur Öztürk" userId="486e67ccdd2162e3" providerId="LiveId" clId="{EA36A9A1-254A-4504-A07D-4216CD77563E}" dt="2023-03-16T08:43:42.194" v="47" actId="1076"/>
          <ac:picMkLst>
            <pc:docMk/>
            <pc:sldMk cId="3042205475" sldId="256"/>
            <ac:picMk id="1026" creationId="{00F7B8B0-F739-7428-11CB-A1D0C756467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8855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21.03.2023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 18.00</a:t>
            </a:r>
            <a:endParaRPr lang="tr-TR" sz="1800" b="1" i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944266" y="4968627"/>
            <a:ext cx="3528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Öznur ÖZTÜRK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22519002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4908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Antioksidan Özellik Gösterebilecek Yeni </a:t>
            </a:r>
            <a:r>
              <a:rPr lang="tr-TR" sz="24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Norbornen</a:t>
            </a: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Türevi Yüklü Nanopartiküllerin Sentezi</a:t>
            </a: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Doç. Dr. Ömer Tahir GÜNKARA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EAB94840-74E3-21B7-97C7-5908807E5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745406" y="1106501"/>
            <a:ext cx="99890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5" name="Resim 14">
            <a:extLst>
              <a:ext uri="{FF2B5EF4-FFF2-40B4-BE49-F238E27FC236}">
                <a16:creationId xmlns:a16="http://schemas.microsoft.com/office/drawing/2014/main" xmlns="" id="{7B3A9911-E57D-965D-261F-B105C96221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888" y="2148135"/>
            <a:ext cx="1776650" cy="26649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Rectangle 4">
            <a:extLst>
              <a:ext uri="{FF2B5EF4-FFF2-40B4-BE49-F238E27FC236}">
                <a16:creationId xmlns:a16="http://schemas.microsoft.com/office/drawing/2014/main" xmlns="" id="{77F13694-18EB-91C9-F24E-4DF72A2A4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365139" y="7486251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3" name="Rectangle 16">
            <a:extLst>
              <a:ext uri="{FF2B5EF4-FFF2-40B4-BE49-F238E27FC236}">
                <a16:creationId xmlns:a16="http://schemas.microsoft.com/office/drawing/2014/main" xmlns="" id="{0A465093-87DC-FA8B-2875-7C7325BBE7F9}"/>
              </a:ext>
            </a:extLst>
          </p:cNvPr>
          <p:cNvSpPr>
            <a:spLocks noChangeArrowheads="1"/>
          </p:cNvSpPr>
          <p:nvPr/>
        </p:nvSpPr>
        <p:spPr bwMode="auto">
          <a:xfrm rot="13705240">
            <a:off x="1240505" y="7963594"/>
            <a:ext cx="7710835" cy="51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6" name="Rectangle 18">
            <a:extLst>
              <a:ext uri="{FF2B5EF4-FFF2-40B4-BE49-F238E27FC236}">
                <a16:creationId xmlns:a16="http://schemas.microsoft.com/office/drawing/2014/main" xmlns="" id="{B3C637C2-F7B1-CCAA-1CC1-911B4641F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783" y="6592740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B75534B0-AE08-5A51-54A2-8762CA75A0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8625" y="7937543"/>
            <a:ext cx="2607071" cy="1352605"/>
          </a:xfrm>
          <a:prstGeom prst="rect">
            <a:avLst/>
          </a:prstGeom>
        </p:spPr>
      </p:pic>
      <p:pic>
        <p:nvPicPr>
          <p:cNvPr id="1026" name="Picture 2" descr="Antioxidant Images – Browse 978,324 Stock Photos, Vectors, and Video |  Adobe Stock">
            <a:extLst>
              <a:ext uri="{FF2B5EF4-FFF2-40B4-BE49-F238E27FC236}">
                <a16:creationId xmlns:a16="http://schemas.microsoft.com/office/drawing/2014/main" xmlns="" id="{00F7B8B0-F739-7428-11CB-A1D0C75646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25" b="20175"/>
          <a:stretch/>
        </p:blipFill>
        <p:spPr bwMode="auto">
          <a:xfrm>
            <a:off x="3713129" y="7761151"/>
            <a:ext cx="2797481" cy="1352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496</TotalTime>
  <Words>39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37</cp:revision>
  <dcterms:created xsi:type="dcterms:W3CDTF">2016-11-29T08:51:08Z</dcterms:created>
  <dcterms:modified xsi:type="dcterms:W3CDTF">2023-03-17T19:39:28Z</dcterms:modified>
</cp:coreProperties>
</file>